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1" r:id="rId3"/>
    <p:sldId id="293" r:id="rId4"/>
    <p:sldId id="292" r:id="rId5"/>
    <p:sldId id="289" r:id="rId6"/>
    <p:sldId id="283" r:id="rId7"/>
    <p:sldId id="284" r:id="rId8"/>
    <p:sldId id="288" r:id="rId9"/>
    <p:sldId id="286" r:id="rId10"/>
    <p:sldId id="290" r:id="rId11"/>
    <p:sldId id="25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CE25C-A58A-490B-816D-3965FB16A22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24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1.3 Ondernemerskwaliteiten (200)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zijn jullie?</a:t>
            </a:r>
          </a:p>
          <a:p>
            <a:r>
              <a:rPr lang="nl-NL" dirty="0" smtClean="0"/>
              <a:t>Waar ben je goed in/liggen je interesses?</a:t>
            </a:r>
          </a:p>
          <a:p>
            <a:r>
              <a:rPr lang="nl-NL" dirty="0" smtClean="0"/>
              <a:t>Wat zijn je hobby's?</a:t>
            </a:r>
          </a:p>
          <a:p>
            <a:r>
              <a:rPr lang="nl-NL" dirty="0" smtClean="0"/>
              <a:t>Wat ga je doen binnen het bedrijf?</a:t>
            </a:r>
          </a:p>
          <a:p>
            <a:r>
              <a:rPr lang="nl-NL" dirty="0" smtClean="0"/>
              <a:t>Waar moet je nog aan werken?</a:t>
            </a:r>
          </a:p>
          <a:p>
            <a:endParaRPr lang="nl-NL" dirty="0"/>
          </a:p>
          <a:p>
            <a:r>
              <a:rPr lang="nl-NL" dirty="0" smtClean="0"/>
              <a:t>CV in de bijlage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67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Mooie stage gehad?</a:t>
            </a:r>
          </a:p>
          <a:p>
            <a:pPr>
              <a:buFontTx/>
              <a:buChar char="-"/>
            </a:pPr>
            <a:r>
              <a:rPr lang="nl-NL" dirty="0" smtClean="0"/>
              <a:t>Nieuwe dingen geleerd?</a:t>
            </a:r>
          </a:p>
          <a:p>
            <a:pPr>
              <a:buFontTx/>
              <a:buChar char="-"/>
            </a:pPr>
            <a:r>
              <a:rPr lang="nl-NL" dirty="0" smtClean="0"/>
              <a:t>Waarom was het bedrijf goed/niet goed?</a:t>
            </a:r>
          </a:p>
          <a:p>
            <a:pPr>
              <a:buFontTx/>
              <a:buChar char="-"/>
            </a:pPr>
            <a:r>
              <a:rPr lang="nl-NL" dirty="0" smtClean="0"/>
              <a:t>Wat zou jij anders doen?</a:t>
            </a:r>
          </a:p>
          <a:p>
            <a:pPr lvl="1">
              <a:buFontTx/>
              <a:buChar char="-"/>
            </a:pPr>
            <a:r>
              <a:rPr lang="nl-NL" dirty="0" smtClean="0"/>
              <a:t>Andere werkzaamheden</a:t>
            </a:r>
          </a:p>
          <a:p>
            <a:pPr lvl="1">
              <a:buFontTx/>
              <a:buChar char="-"/>
            </a:pPr>
            <a:r>
              <a:rPr lang="nl-NL" dirty="0" smtClean="0"/>
              <a:t>Kleine veranderingen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dit vak?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je leert denken als een ondernemer wordt je ook een betere werknemer</a:t>
            </a:r>
          </a:p>
          <a:p>
            <a:r>
              <a:rPr lang="nl-NL" dirty="0" smtClean="0"/>
              <a:t>Ondernemerschap</a:t>
            </a:r>
          </a:p>
          <a:p>
            <a:r>
              <a:rPr lang="nl-NL" dirty="0" smtClean="0"/>
              <a:t>Thuisbedrijf</a:t>
            </a:r>
          </a:p>
          <a:p>
            <a:r>
              <a:rPr lang="nl-NL" dirty="0" smtClean="0"/>
              <a:t>Later misschien wel een eigen bedrijf</a:t>
            </a:r>
          </a:p>
          <a:p>
            <a:r>
              <a:rPr lang="nl-NL" dirty="0" smtClean="0"/>
              <a:t>Doorstromen naar niveau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294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van dit vak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Jullie gaan in groepen (van 2 of 3) een bedrijfsplan maken.</a:t>
            </a:r>
          </a:p>
          <a:p>
            <a:r>
              <a:rPr lang="nl-NL" dirty="0" smtClean="0"/>
              <a:t>Bedrijfsidee waar jullie achterstaan en waarbij jullie denken dat je over 10 jaar een goedlopend bedrijf hebben.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85105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schrijven van een 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Aantrekkelijk verslag</a:t>
            </a:r>
          </a:p>
          <a:p>
            <a:r>
              <a:rPr lang="nl-NL" dirty="0" smtClean="0"/>
              <a:t>Goed Nederlands</a:t>
            </a:r>
          </a:p>
          <a:p>
            <a:r>
              <a:rPr lang="nl-NL" dirty="0" smtClean="0"/>
              <a:t>Duidelijk uitgelegd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Hoofdstukindeling krijg je van mij</a:t>
            </a:r>
          </a:p>
          <a:p>
            <a:r>
              <a:rPr lang="nl-NL" dirty="0" smtClean="0"/>
              <a:t>Minimumaantal woorden ook.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6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ondernemingsplan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nl-NL" dirty="0" smtClean="0"/>
              <a:t>De ondernemer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Wie zijn jullie, wat gaan jullie doen en waarom.</a:t>
            </a:r>
          </a:p>
          <a:p>
            <a:pPr marL="571500" indent="-457200">
              <a:buAutoNum type="arabicPeriod"/>
            </a:pPr>
            <a:r>
              <a:rPr lang="nl-NL" dirty="0" smtClean="0"/>
              <a:t>De markt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Voor wie gaan jullie het doen, hoe gaan jullie verkopen?</a:t>
            </a:r>
          </a:p>
          <a:p>
            <a:pPr marL="571500" indent="-457200">
              <a:buAutoNum type="arabicPeriod"/>
            </a:pPr>
            <a:r>
              <a:rPr lang="nl-NL" dirty="0" smtClean="0"/>
              <a:t>De organisatie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Hoe is het bedrijf zelf geregeld</a:t>
            </a:r>
          </a:p>
          <a:p>
            <a:pPr marL="571500" indent="-457200">
              <a:buAutoNum type="arabicPeriod"/>
            </a:pPr>
            <a:r>
              <a:rPr lang="nl-NL" dirty="0" smtClean="0"/>
              <a:t>Financiën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Wat kost het en blijft er iets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6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ondernemer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Ga uit van jouw eigen sterke punten!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Zie je een gat in de markt?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Wat vind je leuk om te doen?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708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1: de ondernemer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196752"/>
            <a:ext cx="72111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1.1 Het idee (minimaal 100 woorden)</a:t>
            </a:r>
          </a:p>
          <a:p>
            <a:pPr>
              <a:buFontTx/>
              <a:buChar char="-"/>
            </a:pPr>
            <a:r>
              <a:rPr lang="nl-NL" dirty="0" smtClean="0"/>
              <a:t>Hoe zijn jullie op het idee gekomen?</a:t>
            </a:r>
          </a:p>
          <a:p>
            <a:pPr>
              <a:buFontTx/>
              <a:buChar char="-"/>
            </a:pPr>
            <a:r>
              <a:rPr lang="nl-NL" dirty="0" smtClean="0"/>
              <a:t>Wat gaan jullie allemaal doen?</a:t>
            </a:r>
          </a:p>
          <a:p>
            <a:pPr>
              <a:buFontTx/>
              <a:buChar char="-"/>
            </a:pPr>
            <a:r>
              <a:rPr lang="nl-NL" dirty="0" smtClean="0"/>
              <a:t>Waarom zijn jullie beter dan de rest?</a:t>
            </a:r>
          </a:p>
          <a:p>
            <a:pPr>
              <a:buFontTx/>
              <a:buChar char="-"/>
            </a:pPr>
            <a:r>
              <a:rPr lang="nl-NL" dirty="0" smtClean="0"/>
              <a:t>Waarom wordt het een succesvol bedrijf?</a:t>
            </a:r>
          </a:p>
          <a:p>
            <a:pPr>
              <a:buFontTx/>
              <a:buChar char="-"/>
            </a:pPr>
            <a:r>
              <a:rPr lang="nl-NL" dirty="0" smtClean="0"/>
              <a:t>Is het toekomstgericht/innovatief?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37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nl-NL" dirty="0" smtClean="0"/>
              <a:t>Missie – visie – strategie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endParaRPr lang="nl-NL" dirty="0" smtClean="0"/>
          </a:p>
          <a:p>
            <a:pPr marL="114300" indent="0">
              <a:buNone/>
            </a:pPr>
            <a:r>
              <a:rPr lang="nl-NL" dirty="0" smtClean="0"/>
              <a:t>Doelen</a:t>
            </a:r>
          </a:p>
          <a:p>
            <a:pPr marL="114300" indent="0">
              <a:buNone/>
            </a:pPr>
            <a:r>
              <a:rPr lang="nl-NL" dirty="0" smtClean="0"/>
              <a:t>SMART</a:t>
            </a:r>
          </a:p>
          <a:p>
            <a:pPr marL="114300" indent="0">
              <a:buNone/>
            </a:pPr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581128"/>
            <a:ext cx="804862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1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289</Words>
  <Application>Microsoft Office PowerPoint</Application>
  <PresentationFormat>Diavoorstelling (4:3)</PresentationFormat>
  <Paragraphs>63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Welkom!</vt:lpstr>
      <vt:lpstr>Waarom dit vak?</vt:lpstr>
      <vt:lpstr>Inhoud van dit vak</vt:lpstr>
      <vt:lpstr>Het schrijven van een plan</vt:lpstr>
      <vt:lpstr>Het ondernemingsplan</vt:lpstr>
      <vt:lpstr>De ondernemer</vt:lpstr>
      <vt:lpstr>Hoofdstuk 1: de ondernemer</vt:lpstr>
      <vt:lpstr>1.2 Doelen</vt:lpstr>
      <vt:lpstr>1.3 Ondernemerskwaliteiten (200)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26</cp:revision>
  <dcterms:created xsi:type="dcterms:W3CDTF">2013-11-15T15:05:42Z</dcterms:created>
  <dcterms:modified xsi:type="dcterms:W3CDTF">2019-11-11T19:38:06Z</dcterms:modified>
</cp:coreProperties>
</file>